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4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FDD16-F80F-4602-99DD-26529771A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2E3574-8BDA-4006-A54F-9184E0358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05DD74-2609-4F42-99BB-40CE40C9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C1F3FC-30CE-4413-89D0-138CBAE2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C7C868-8A34-45B9-8F2F-1748FB3F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3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1DA50-79DE-4474-96C6-9FE23E61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544F37-BF62-4278-8B39-08B8457C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438C63-092F-4B44-9F2F-E9EB6A04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D7BDE-85C7-4C23-B182-AD8B0D20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615725-5829-4400-9A70-42FE7EF5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10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700156-DAB2-4D90-A191-0AD81B9D8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B55C6B-3210-4367-ADEF-FA3EF31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FE0874-468A-4E8F-BCEA-4C9B9CED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47B77E-ABE4-4C87-80E0-928CFD0D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B1718E-D79A-4E24-A93B-6FA9534B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77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333EE-2555-4484-ABA8-0B16BDB2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68A8-AFD2-41D4-92EF-79F8C726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F52246-C537-4C80-8664-B84B90FD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43BBD2-9AE4-4DA8-A7CF-99C80340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065F3B-6CAF-4C2C-9A5A-1753EAF7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66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A9794-3D89-46B9-87A4-0E6E3D0F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96664B-2FE3-4987-AD03-617E7B09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462D13-E106-4649-B401-6852169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1A5181-E4B2-40AD-BA71-1BE1F6A9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B87E99-4F5C-4F2C-B92E-B83DA1C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91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82171-BB5C-4312-AC4C-9A583EEE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6D7C6F-F4F2-494C-80BD-D638D531B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BFC37D-3A79-4975-80F1-77555CBC1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1AD4DE-6FF7-4D84-9130-EB20208F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69B475-C44F-492A-8C5F-EDDD0666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B835F9-64BC-4B43-8E0F-C4BE1721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1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4AF68-98BC-4078-AC10-2B0AF388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309F1D-B6F8-4A51-BA2D-C097DD8FE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AC8F01-6BEC-470E-8FFB-77A5CDFB0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3BC2B5-EAFA-4C3F-801F-B84259BDF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BA90A0-20E7-4B63-B6AE-8125B7A55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8455519-0247-4620-A738-E2BB3C65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56E243-403B-4BCF-B73C-A41E83A3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84CBE06-7D47-4C11-947F-0AE1C968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73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3E095-58EF-4455-A7F8-2C84A434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53D5A0-48B6-42D0-9514-5F8C8700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2FE055-76AE-4090-8683-71BAF144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181747-F2BA-4284-8716-D4C91B71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13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2B48A9-34DE-402B-82D5-0A99FBDB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AD43F1-DD6A-4329-931B-B7E7064C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A46C81-C071-4E76-BD99-E00B1CF1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26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DDA54-BDDB-4745-B6CF-38674D0C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547DE-4F49-423F-97B1-5A406A4D4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50818A-6529-4732-B3D4-219C3A74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039FE0-C907-4454-B3D0-D337CE37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3FD86A-1CCD-4E8C-9E85-829F22FB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83C58A-5957-4051-A085-5586FEBA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67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FEFF8-42C7-456B-8558-30B8CE53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00B1AF-1FA2-4EF8-808F-B767F1B58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371046-3D68-4E90-9F0E-696FC16E2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D1FADE-A622-4E1B-873D-3F502252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35546F-32CA-42FD-BA9B-AB1422CF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3E2F43-17ED-43C7-BFA2-5292F73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32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6F0E228-EFAB-40E5-A572-3F74224A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908E3A-E8C3-4748-B82D-C85EB2F9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444147-CB13-41FD-81D5-BFFD3671F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C9FF9-6EA4-4324-A093-0C93BFEE84BC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D91999-A32A-4F82-85DF-DC730071A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8A830-E35E-41F2-B769-052AABBB9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86874-55A4-466F-822A-4A6ADCDE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61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E10330-7AD8-4890-97F4-AD197636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0" y="1704180"/>
            <a:ext cx="10530430" cy="49138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0FCE383-7A24-4EC2-B6B7-A05EEA70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5" y="873840"/>
            <a:ext cx="3695163" cy="407164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因</a:t>
            </a:r>
            <a:r>
              <a:rPr lang="zh-TW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時間戳不同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步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建立新的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TF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tree 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採全使用</a:t>
            </a:r>
            <a:r>
              <a:rPr lang="en-US" altLang="zh-TW" sz="2400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sim_time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發生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AMCL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出現異常無法正常運作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因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AGX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運行滿載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發生多次死當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懷疑導致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AMCL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運行異常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改更換主機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ORIN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測試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。(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上週結論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b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b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更換主機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ORIN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測試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重新調整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TF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後可進行導航</a:t>
            </a: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 ORIN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歸還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E86CC8B-43DB-447E-B132-52EA54930D08}"/>
              </a:ext>
            </a:extLst>
          </p:cNvPr>
          <p:cNvSpPr txBox="1">
            <a:spLocks/>
          </p:cNvSpPr>
          <p:nvPr/>
        </p:nvSpPr>
        <p:spPr>
          <a:xfrm>
            <a:off x="206625" y="138959"/>
            <a:ext cx="11719743" cy="871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系統架構</a:t>
            </a:r>
            <a:r>
              <a:rPr lang="en-US" altLang="zh-TW">
                <a:latin typeface="fkGrotesk"/>
              </a:rPr>
              <a:t>ROS2 foxy AMCL+ navigation2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543C25-A5A3-4389-83C1-DF6ACA35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116" y="1565745"/>
            <a:ext cx="2551898" cy="31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6C290-1396-4085-BBC4-FB6E04BD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來自 2025年05月28日 螢幕廣播 16時45分24秒">
            <a:hlinkClick r:id="" action="ppaction://media"/>
            <a:extLst>
              <a:ext uri="{FF2B5EF4-FFF2-40B4-BE49-F238E27FC236}">
                <a16:creationId xmlns:a16="http://schemas.microsoft.com/office/drawing/2014/main" id="{CC9E579D-EBA7-414D-9D65-6A241CB7F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422" y="2192256"/>
            <a:ext cx="8078347" cy="4544070"/>
          </a:xfrm>
          <a:prstGeom prst="rect">
            <a:avLst/>
          </a:prstGeom>
        </p:spPr>
      </p:pic>
      <p:pic>
        <p:nvPicPr>
          <p:cNvPr id="12" name="cyberdog">
            <a:hlinkClick r:id="" action="ppaction://media"/>
            <a:extLst>
              <a:ext uri="{FF2B5EF4-FFF2-40B4-BE49-F238E27FC236}">
                <a16:creationId xmlns:a16="http://schemas.microsoft.com/office/drawing/2014/main" id="{2BF97B4B-0BA5-47A8-B4D7-3286B04EB5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6052" y="996657"/>
            <a:ext cx="3228564" cy="57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6C290-1396-4085-BBC4-FB6E04BD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FEBABC-A1BE-4712-B093-13E6B1C8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65" y="2944774"/>
            <a:ext cx="5582335" cy="3451903"/>
          </a:xfrm>
          <a:prstGeom prst="rect">
            <a:avLst/>
          </a:prstGeom>
        </p:spPr>
      </p:pic>
      <p:pic>
        <p:nvPicPr>
          <p:cNvPr id="3" name="來自 2025年05月28日 螢幕廣播 16時48分56秒">
            <a:hlinkClick r:id="" action="ppaction://media"/>
            <a:extLst>
              <a:ext uri="{FF2B5EF4-FFF2-40B4-BE49-F238E27FC236}">
                <a16:creationId xmlns:a16="http://schemas.microsoft.com/office/drawing/2014/main" id="{91ABDB3D-0F6A-4985-A03F-CE5476665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8694" y="1690688"/>
            <a:ext cx="8639641" cy="48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76</Words>
  <Application>Microsoft Office PowerPoint</Application>
  <PresentationFormat>寬螢幕</PresentationFormat>
  <Paragraphs>2</Paragraphs>
  <Slides>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fkGrotesk</vt:lpstr>
      <vt:lpstr>Noto Sans TC</vt:lpstr>
      <vt:lpstr>新細明體</vt:lpstr>
      <vt:lpstr>Arial</vt:lpstr>
      <vt:lpstr>Calibri</vt:lpstr>
      <vt:lpstr>Calibri Light</vt:lpstr>
      <vt:lpstr>Office 佈景主題</vt:lpstr>
      <vt:lpstr>因時間戳不同步，建立新的TF tree ，採全使用sim_time ，發生AMCL出現異常無法正常運作，因AGX 運行滿載，發生多次死當，懷疑導致AMCL運行異常，改更換主機ORIN測試。(上週結論)  更換主機ORIN測試，重新調整TF後可進行導航， ORIN歸還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系統架構</dc:title>
  <dc:creator>Chen灑脫如風 淡薄如雲</dc:creator>
  <cp:lastModifiedBy>Chen灑脫如風 淡薄如雲</cp:lastModifiedBy>
  <cp:revision>21</cp:revision>
  <dcterms:created xsi:type="dcterms:W3CDTF">2025-01-16T13:59:35Z</dcterms:created>
  <dcterms:modified xsi:type="dcterms:W3CDTF">2025-05-28T08:05:24Z</dcterms:modified>
</cp:coreProperties>
</file>